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53" r:id="rId2"/>
    <p:sldId id="359" r:id="rId3"/>
    <p:sldId id="364" r:id="rId4"/>
    <p:sldId id="365" r:id="rId5"/>
    <p:sldId id="367" r:id="rId6"/>
    <p:sldId id="371" r:id="rId7"/>
    <p:sldId id="369" r:id="rId8"/>
    <p:sldId id="387" r:id="rId9"/>
    <p:sldId id="377" r:id="rId10"/>
    <p:sldId id="380" r:id="rId11"/>
    <p:sldId id="381" r:id="rId12"/>
    <p:sldId id="383" r:id="rId13"/>
    <p:sldId id="372" r:id="rId14"/>
    <p:sldId id="375" r:id="rId15"/>
    <p:sldId id="384" r:id="rId16"/>
    <p:sldId id="376" r:id="rId17"/>
    <p:sldId id="385" r:id="rId18"/>
    <p:sldId id="374" r:id="rId19"/>
    <p:sldId id="386" r:id="rId20"/>
    <p:sldId id="378" r:id="rId21"/>
    <p:sldId id="373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403"/>
    <a:srgbClr val="374421"/>
    <a:srgbClr val="CCFFCC"/>
    <a:srgbClr val="595959"/>
    <a:srgbClr val="616161"/>
    <a:srgbClr val="9BBB59"/>
    <a:srgbClr val="879766"/>
    <a:srgbClr val="CDDC39"/>
    <a:srgbClr val="626C2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641" autoAdjust="0"/>
  </p:normalViewPr>
  <p:slideViewPr>
    <p:cSldViewPr>
      <p:cViewPr varScale="1">
        <p:scale>
          <a:sx n="84" d="100"/>
          <a:sy n="84" d="100"/>
        </p:scale>
        <p:origin x="1243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188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79512" y="4150241"/>
            <a:ext cx="583264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DDC3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006" y="18864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accent3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accent3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732630" y="1700808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>
            <a:extLst>
              <a:ext uri="{FF2B5EF4-FFF2-40B4-BE49-F238E27FC236}">
                <a16:creationId xmlns:a16="http://schemas.microsoft.com/office/drawing/2014/main" id="{AA77859A-E052-4ABC-8CA8-63ED13DF8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852" y="3284984"/>
            <a:ext cx="2664296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3400" b="1" dirty="0" smtClean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4. </a:t>
            </a:r>
            <a:r>
              <a:rPr kumimoji="1" lang="ko-KR" altLang="en-US" sz="3400" b="1" dirty="0" smtClean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화면 설명</a:t>
            </a:r>
            <a:endParaRPr kumimoji="1" lang="en-US" altLang="ko-KR" sz="3400" b="1" dirty="0">
              <a:solidFill>
                <a:srgbClr val="CDDC3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8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회원가입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회원정보입력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23564"/>
            <a:ext cx="249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회원 정보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아이디 </a:t>
            </a:r>
            <a:r>
              <a:rPr lang="ko-KR" altLang="en-US" dirty="0" err="1" smtClean="0"/>
              <a:t>중복확인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휴대폰 인증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5372666" cy="5400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53926" y="1628800"/>
            <a:ext cx="1930042" cy="468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7984" y="1633392"/>
            <a:ext cx="648072" cy="283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27984" y="4115372"/>
            <a:ext cx="648072" cy="283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19723" y="1574948"/>
            <a:ext cx="26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76056" y="1530820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76056" y="4072426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88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회원가입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회원정보입력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23564"/>
            <a:ext cx="249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전체 약관동의 체크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개별 약관동의 체크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5637173" cy="20518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9712" y="2123564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1480" y="2769895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2123564"/>
            <a:ext cx="2880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11760" y="2739038"/>
            <a:ext cx="288032" cy="977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4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로그인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23564"/>
            <a:ext cx="2709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아이디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비밀번호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아이디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로그인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회원가입 페이지 이동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2816"/>
            <a:ext cx="5486875" cy="33073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50940" y="3952621"/>
            <a:ext cx="712947" cy="196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79711" y="4221088"/>
            <a:ext cx="158417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79710" y="4556860"/>
            <a:ext cx="158417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051720" y="3717329"/>
            <a:ext cx="1512165" cy="235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51719" y="3441018"/>
            <a:ext cx="1512165" cy="235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20696" y="341845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20696" y="3694762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09206" y="3944586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20696" y="418424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20695" y="4601313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5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로그인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1310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942268" y="3902300"/>
            <a:ext cx="2637844" cy="372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24128" y="3902300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24128" y="447623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24128" y="4766499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07377" y="5258098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07378" y="5833904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42268" y="4411118"/>
            <a:ext cx="2637844" cy="372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83968" y="4808821"/>
            <a:ext cx="1294992" cy="186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28532" y="5241920"/>
            <a:ext cx="2637844" cy="372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920532" y="5804056"/>
            <a:ext cx="2637844" cy="372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399781" y="3902300"/>
            <a:ext cx="2709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아이디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비밀번호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아이디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로그인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회원가입 페이지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27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아이디 찾기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23564"/>
            <a:ext cx="2493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이름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전화번호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아이디 찾기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비밀번호 찾기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이동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44824"/>
            <a:ext cx="5532599" cy="31549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95737" y="4173348"/>
            <a:ext cx="158417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5736" y="4509120"/>
            <a:ext cx="158417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19993" y="3803552"/>
            <a:ext cx="1512165" cy="235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95736" y="3470603"/>
            <a:ext cx="1512165" cy="235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36722" y="337071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6722" y="3647022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6722" y="413650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6721" y="4553573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아이디 찾기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650"/>
            <a:ext cx="9144000" cy="51149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02361" y="5256290"/>
            <a:ext cx="2605743" cy="43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02361" y="5877272"/>
            <a:ext cx="267775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73785" y="4618645"/>
            <a:ext cx="2634319" cy="396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43808" y="4032947"/>
            <a:ext cx="2664296" cy="401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77168" y="4130390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86940" y="4661264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86941" y="5323274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86942" y="5908630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88224" y="3895888"/>
            <a:ext cx="2493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이름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전화번호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아이디 찾기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비밀번호 찾기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356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비밀번호 찾기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23564"/>
            <a:ext cx="2493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아이디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이름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전화번호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아이디 찾기 버튼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비밀번호 찾기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페이지 이동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4" y="1772816"/>
            <a:ext cx="5418290" cy="335309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02869" y="4096638"/>
            <a:ext cx="1484418" cy="194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69282" y="4447661"/>
            <a:ext cx="158417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69281" y="4783433"/>
            <a:ext cx="158417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05285" y="3732378"/>
            <a:ext cx="1512165" cy="235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25425" y="3413750"/>
            <a:ext cx="1512165" cy="235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710267" y="3356992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33245" y="3705800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10266" y="4020467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53456" y="4443606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767318" y="4783433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6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비밀번호 찾기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1106984"/>
            <a:ext cx="249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비밀번호 찾기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6795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02361" y="4796359"/>
            <a:ext cx="2605743" cy="43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02361" y="5417341"/>
            <a:ext cx="267775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73785" y="4158714"/>
            <a:ext cx="2634319" cy="396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43808" y="3573016"/>
            <a:ext cx="2664296" cy="401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77168" y="3670459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86940" y="4201333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86941" y="4863343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86942" y="5448699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887259" y="5954737"/>
            <a:ext cx="267775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26491" y="599058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34201" y="3573016"/>
            <a:ext cx="2493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아이디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이름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전화번호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아이디 찾기 버튼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비밀번호 찾기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페이지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마이페이지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44824"/>
            <a:ext cx="5443431" cy="2664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4125" y="2123564"/>
            <a:ext cx="249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내정보조회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탈퇴 페이지 이동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140102" y="3429001"/>
            <a:ext cx="156780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23728" y="3933056"/>
            <a:ext cx="156780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91821" y="334770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91821" y="3851756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3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마이페이지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227"/>
            <a:ext cx="9144000" cy="44755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15816" y="3861048"/>
            <a:ext cx="2664296" cy="401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15816" y="4725144"/>
            <a:ext cx="2664296" cy="401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37746" y="3909753"/>
            <a:ext cx="1848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내정보조회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탈퇴 페이지 이동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555776" y="3915449"/>
            <a:ext cx="15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5775" y="4722084"/>
            <a:ext cx="15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메인페이지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3" y="1196752"/>
            <a:ext cx="5617705" cy="44644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0626" y="184482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92789" y="1844824"/>
            <a:ext cx="48227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7704" y="1844824"/>
            <a:ext cx="48227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26720" y="1124744"/>
            <a:ext cx="2709775" cy="4536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34125" y="2132856"/>
            <a:ext cx="24937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전체 메뉴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질병 정보 메뉴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레시피 메뉴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사이트 검색 기능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이달의 추천 레시피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추천 레시피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5148064" y="1106984"/>
            <a:ext cx="60259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355976" y="1844824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0550" y="2132856"/>
            <a:ext cx="5630107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1320" y="4293096"/>
            <a:ext cx="5621741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32040" y="1062906"/>
            <a:ext cx="14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1525052"/>
            <a:ext cx="14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03648" y="1519290"/>
            <a:ext cx="2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79712" y="1512325"/>
            <a:ext cx="2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32040" y="1547500"/>
            <a:ext cx="2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87896" y="2132856"/>
            <a:ext cx="2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771800" y="5651956"/>
            <a:ext cx="2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내정보조회</a:t>
            </a:r>
            <a:r>
              <a:rPr lang="ko-KR" altLang="en-US" sz="2400" dirty="0" smtClean="0"/>
              <a:t> 및 수정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44208" y="2128788"/>
            <a:ext cx="2493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 아이디  변경 불가능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변경 가능 항목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휴대폰 번호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변경 시 인증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정보 수정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탈퇴 페이지 이동 버튼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2"/>
          <a:stretch/>
        </p:blipFill>
        <p:spPr>
          <a:xfrm>
            <a:off x="179512" y="1124744"/>
            <a:ext cx="5479255" cy="54750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99059" y="2564905"/>
            <a:ext cx="136482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99058" y="2992132"/>
            <a:ext cx="1436838" cy="3029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5616" y="6237312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71800" y="6237312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79913" y="4221088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5696" y="2524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5696" y="3347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54290" y="39237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59632" y="5877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54290" y="5877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8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탈퇴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45630"/>
            <a:ext cx="270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정보 </a:t>
            </a:r>
            <a:r>
              <a:rPr lang="ko-KR" altLang="en-US" dirty="0" smtClean="0"/>
              <a:t>재확인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sz="1600" dirty="0" smtClean="0"/>
              <a:t>아이디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비밀번호 입력</a:t>
            </a:r>
            <a:r>
              <a:rPr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탈퇴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44824"/>
            <a:ext cx="5303980" cy="24386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23728" y="3193024"/>
            <a:ext cx="1440160" cy="596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3933056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91820" y="3238596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91821" y="3851756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2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질병 정보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" y="1691283"/>
            <a:ext cx="5779772" cy="42579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67544" y="2636912"/>
            <a:ext cx="1656184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0161" y="3172326"/>
            <a:ext cx="14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34125" y="2123564"/>
            <a:ext cx="249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질병 정보 보기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668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레시피 목록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8" y="1844825"/>
            <a:ext cx="5759973" cy="38164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520" y="2858657"/>
            <a:ext cx="2520280" cy="210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3140968"/>
            <a:ext cx="25202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1520" y="3465004"/>
            <a:ext cx="2016224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3445" y="3744242"/>
            <a:ext cx="1372211" cy="1340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91680" y="5236309"/>
            <a:ext cx="2592288" cy="352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32040" y="2788037"/>
            <a:ext cx="648072" cy="280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-1" y="2793410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3059668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3347700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5889" y="5071743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81193" y="2743832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25114" y="5228108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34125" y="2161887"/>
            <a:ext cx="24937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질환별</a:t>
            </a:r>
            <a:r>
              <a:rPr lang="ko-KR" altLang="en-US" dirty="0"/>
              <a:t> 레시피 검색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재료별 레시피 검색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키워드 레시피 검색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레시피 상세 조회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레시피 작성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536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레시피 조회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60898"/>
            <a:ext cx="5531212" cy="418432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" y="1157124"/>
            <a:ext cx="5531212" cy="2343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3933056"/>
            <a:ext cx="5531213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48064" y="1232930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30170" y="3905088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45630"/>
            <a:ext cx="249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레시피 </a:t>
            </a:r>
            <a:r>
              <a:rPr lang="ko-KR" altLang="en-US" dirty="0" smtClean="0"/>
              <a:t>내용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댓글 작성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42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댓글 수정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삭제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45630"/>
            <a:ext cx="2530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댓글 수정 내용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수정 댓글 저장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취소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3" t="23275" r="8487" b="27927"/>
          <a:stretch/>
        </p:blipFill>
        <p:spPr>
          <a:xfrm>
            <a:off x="395536" y="2211250"/>
            <a:ext cx="5328592" cy="7920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77072"/>
            <a:ext cx="4328535" cy="1607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4125" y="4721207"/>
            <a:ext cx="253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댓글 삭제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취소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395536" y="2427274"/>
            <a:ext cx="38884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27984" y="2427274"/>
            <a:ext cx="56598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58147" y="2427274"/>
            <a:ext cx="56598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4681963"/>
            <a:ext cx="1944216" cy="607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67815" y="4670894"/>
            <a:ext cx="1944216" cy="607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5536" y="2053709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41319" y="206656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23113" y="206656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63447" y="4312631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41319" y="4319006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8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레시피 등록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32856"/>
            <a:ext cx="24937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레시피 </a:t>
            </a:r>
            <a:r>
              <a:rPr lang="ko-KR" altLang="en-US" dirty="0" smtClean="0"/>
              <a:t>제목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레시피 소개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영양 정보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재료입력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레시피 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이미지 파일 업로드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레시피 등록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레시피 목록 페이지 이동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6485182" cy="54792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3568" y="2564904"/>
            <a:ext cx="2376264" cy="214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3568" y="2996952"/>
            <a:ext cx="24482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3568" y="4219347"/>
            <a:ext cx="2376264" cy="214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60" y="4653136"/>
            <a:ext cx="24482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31840" y="5733257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59" y="3785558"/>
            <a:ext cx="5822565" cy="214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30000" y="6236094"/>
            <a:ext cx="1589872" cy="217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38176" y="6236094"/>
            <a:ext cx="1589872" cy="217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22712" y="2482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31840" y="2996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38266" y="34917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59832" y="41397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59832" y="4643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07904" y="56519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75656" y="6156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90394" y="6156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2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레시피 등록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파일업로드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32856"/>
            <a:ext cx="249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이미지 선택 버튼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파일 업로드 버튼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6340493" cy="15121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996952"/>
            <a:ext cx="524301" cy="170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90096"/>
            <a:ext cx="524301" cy="1707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1139" y="3131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4130" y="3131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9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화면 설명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회원가입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전체레이아웃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4125" y="2132856"/>
            <a:ext cx="249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회원정보입력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약관동의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회원가입 버튼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91650"/>
            <a:ext cx="3825572" cy="49534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87624" y="2276872"/>
            <a:ext cx="2952328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73912" y="5013176"/>
            <a:ext cx="295232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73912" y="5912967"/>
            <a:ext cx="2952328" cy="22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1413" y="2276872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1413" y="4941168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1413" y="5840505"/>
            <a:ext cx="21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42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10502</TotalTime>
  <Words>364</Words>
  <Application>Microsoft Office PowerPoint</Application>
  <PresentationFormat>화면 슬라이드 쇼(4:3)</PresentationFormat>
  <Paragraphs>189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굴림</vt:lpstr>
      <vt:lpstr>굴림체</vt:lpstr>
      <vt:lpstr>맑은 고딕</vt:lpstr>
      <vt:lpstr>Arial</vt:lpstr>
      <vt:lpstr>Calibri</vt:lpstr>
      <vt:lpstr>Calibri Light</vt:lpstr>
      <vt:lpstr>Office 테마</vt:lpstr>
      <vt:lpstr>PowerPoint 프레젠테이션</vt:lpstr>
      <vt:lpstr>화면 설명 - 메인페이지</vt:lpstr>
      <vt:lpstr>화면 설명 – 질병 정보</vt:lpstr>
      <vt:lpstr>화면 설명 – 레시피 목록</vt:lpstr>
      <vt:lpstr>화면 설명 – 레시피 조회</vt:lpstr>
      <vt:lpstr>화면 설명 – 댓글 수정, 삭제</vt:lpstr>
      <vt:lpstr>화면 설명 – 레시피 등록</vt:lpstr>
      <vt:lpstr>화면 설명 – 레시피 등록_파일업로드</vt:lpstr>
      <vt:lpstr>화면 설명 – 회원가입_전체레이아웃</vt:lpstr>
      <vt:lpstr>화면 설명 – 회원가입_회원정보입력</vt:lpstr>
      <vt:lpstr>화면 설명 – 회원가입_회원정보입력</vt:lpstr>
      <vt:lpstr>화면 설명 – 로그인</vt:lpstr>
      <vt:lpstr>화면 설명 - 로그인</vt:lpstr>
      <vt:lpstr>화면 설명 – 아이디 찾기</vt:lpstr>
      <vt:lpstr>화면 설명 – 아이디 찾기</vt:lpstr>
      <vt:lpstr>화면 설명 – 비밀번호 찾기</vt:lpstr>
      <vt:lpstr>화면 설명 – 비밀번호 찾기</vt:lpstr>
      <vt:lpstr>화면 설명 - 마이페이지</vt:lpstr>
      <vt:lpstr>화면 설명 - 마이페이지</vt:lpstr>
      <vt:lpstr>화면 설명 – 내정보조회 및 수정</vt:lpstr>
      <vt:lpstr>화면 설명 - 탈퇴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user</cp:lastModifiedBy>
  <cp:revision>77</cp:revision>
  <dcterms:created xsi:type="dcterms:W3CDTF">2010-02-01T08:03:16Z</dcterms:created>
  <dcterms:modified xsi:type="dcterms:W3CDTF">2021-08-18T08:11:49Z</dcterms:modified>
  <cp:category>www.slidemembers.com</cp:category>
</cp:coreProperties>
</file>